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9" r:id="rId4"/>
    <p:sldId id="272" r:id="rId5"/>
    <p:sldId id="283" r:id="rId6"/>
    <p:sldId id="295" r:id="rId7"/>
    <p:sldId id="270" r:id="rId8"/>
    <p:sldId id="296" r:id="rId9"/>
    <p:sldId id="285" r:id="rId10"/>
    <p:sldId id="297" r:id="rId11"/>
    <p:sldId id="267" r:id="rId12"/>
    <p:sldId id="265" r:id="rId13"/>
    <p:sldId id="298" r:id="rId14"/>
    <p:sldId id="275" r:id="rId15"/>
    <p:sldId id="301" r:id="rId16"/>
    <p:sldId id="276" r:id="rId17"/>
    <p:sldId id="277" r:id="rId18"/>
    <p:sldId id="299" r:id="rId19"/>
    <p:sldId id="279" r:id="rId20"/>
    <p:sldId id="300" r:id="rId21"/>
    <p:sldId id="271" r:id="rId22"/>
    <p:sldId id="262" r:id="rId23"/>
    <p:sldId id="278" r:id="rId24"/>
    <p:sldId id="26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swald" pitchFamily="2" charset="77"/>
      <p:regular r:id="rId31"/>
      <p:bold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/>
    <p:restoredTop sz="94702"/>
  </p:normalViewPr>
  <p:slideViewPr>
    <p:cSldViewPr snapToGrid="0" snapToObjects="1">
      <p:cViewPr varScale="1">
        <p:scale>
          <a:sx n="201" d="100"/>
          <a:sy n="20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7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pWAH5H_FHObzFMh_8nxP1sH8T46GXl0/view?usp=shar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ourabh.kumar.janghel@outlook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kedin.com/in/sourabhkumarjanghel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21380" y="2894086"/>
            <a:ext cx="5810082" cy="1572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SBI - Image Document Optimization</a:t>
            </a: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119699" y="926985"/>
            <a:ext cx="1665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numpy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opencv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pdfCropMargins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</a:p>
          <a:p>
            <a:r>
              <a:rPr lang="en-IN" sz="1600" dirty="0" err="1">
                <a:solidFill>
                  <a:schemeClr val="bg1"/>
                </a:solidFill>
              </a:rPr>
              <a:t>imutils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177800" y="4318000"/>
            <a:ext cx="2127250" cy="742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IMAGES</a:t>
            </a:r>
            <a:endParaRPr sz="32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2A14D-6CF8-114F-84FE-32B2AD53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498095"/>
            <a:ext cx="3882851" cy="175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CDDEC-0052-2946-A981-75159F557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982" y="1498095"/>
            <a:ext cx="4572816" cy="343497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D96F0E-02DB-F149-AB22-7FE4FCAF5CAC}"/>
              </a:ext>
            </a:extLst>
          </p:cNvPr>
          <p:cNvCxnSpPr>
            <a:cxnSpLocks/>
          </p:cNvCxnSpPr>
          <p:nvPr/>
        </p:nvCxnSpPr>
        <p:spPr>
          <a:xfrm>
            <a:off x="2252576" y="1498095"/>
            <a:ext cx="0" cy="1753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2F4574-5939-5944-A26D-E9E43C5DBD3E}"/>
              </a:ext>
            </a:extLst>
          </p:cNvPr>
          <p:cNvCxnSpPr>
            <a:cxnSpLocks/>
          </p:cNvCxnSpPr>
          <p:nvPr/>
        </p:nvCxnSpPr>
        <p:spPr>
          <a:xfrm>
            <a:off x="6665826" y="1498095"/>
            <a:ext cx="0" cy="3434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5DD3F-26AC-604D-BFA5-F00985155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51" y="3384550"/>
            <a:ext cx="19558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88900" y="4305300"/>
            <a:ext cx="2127250" cy="742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IMAGES</a:t>
            </a:r>
            <a:endParaRPr sz="32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5727B-E985-4444-98B5-7493C7D5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9" y="1346200"/>
            <a:ext cx="3824761" cy="2860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F185C-48DC-FE4C-9592-6B503BBCE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7" y="1346200"/>
            <a:ext cx="492644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5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186213" y="4194168"/>
            <a:ext cx="2419350" cy="653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PDF DOCUMENTS</a:t>
            </a:r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8CA8-CB69-5E47-A718-5977F41F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39" y="1270000"/>
            <a:ext cx="2611562" cy="368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F0ED-23C8-D742-B5FB-788B2E69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675" y="1269999"/>
            <a:ext cx="2354025" cy="36910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518CA6-A7C9-9A46-B5F4-1A919DE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52" y="1269999"/>
            <a:ext cx="14732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146050" y="4384945"/>
            <a:ext cx="2343150" cy="545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rgbClr val="28324A"/>
              </a:buClr>
              <a:buNone/>
            </a:pPr>
            <a:r>
              <a:rPr lang="en-US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PDF DOCUMENTS</a:t>
            </a:r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2F6B2-5AD5-F94C-B5EF-CF71FFCE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42" y="1403350"/>
            <a:ext cx="2502958" cy="354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30818-1CC2-2A4C-89F9-A6893C13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817" y="1403350"/>
            <a:ext cx="2508719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3991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958850" y="943525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8324A"/>
                </a:solidFill>
              </a:rPr>
              <a:t>The below points can be considered for my submission:</a:t>
            </a:r>
            <a:endParaRPr sz="16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-US" sz="1600" dirty="0">
                <a:solidFill>
                  <a:srgbClr val="28324A"/>
                </a:solidFill>
              </a:rPr>
              <a:t>Works well for Both PDF and Images which contains noise.</a:t>
            </a:r>
            <a:endParaRPr sz="16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No Special configuration required for pdf whitespace reduction and it optimizes well across samples.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Compression using </a:t>
            </a:r>
            <a:r>
              <a:rPr lang="en" sz="1600" dirty="0" err="1">
                <a:solidFill>
                  <a:srgbClr val="28324A"/>
                </a:solidFill>
              </a:rPr>
              <a:t>Ghostscript</a:t>
            </a:r>
            <a:r>
              <a:rPr lang="en" sz="1600" dirty="0">
                <a:solidFill>
                  <a:srgbClr val="28324A"/>
                </a:solidFill>
              </a:rPr>
              <a:t> is well proven within Industry and usage of it in the code works well across samples.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Image alignment using key feature matching algorithms generalizes well since we use a reference image for realignment.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1600" dirty="0">
                <a:solidFill>
                  <a:srgbClr val="28324A"/>
                </a:solidFill>
              </a:rPr>
              <a:t>Scaling t</a:t>
            </a:r>
            <a:r>
              <a:rPr lang="en-IN" sz="1600" dirty="0">
                <a:solidFill>
                  <a:srgbClr val="28324A"/>
                </a:solidFill>
              </a:rPr>
              <a:t>he</a:t>
            </a:r>
            <a:r>
              <a:rPr lang="en" sz="1600" dirty="0">
                <a:solidFill>
                  <a:srgbClr val="28324A"/>
                </a:solidFill>
              </a:rPr>
              <a:t> solution becomes easy as it can be easily deployed in an azure function which itself is a scalable solution.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60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SBI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/>
              <a:t>@</a:t>
            </a:r>
            <a:r>
              <a:rPr lang="en-IN" dirty="0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-114300" y="1176900"/>
            <a:ext cx="9144000" cy="2512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28324A"/>
                </a:solidFill>
              </a:rPr>
              <a:t>WANT </a:t>
            </a:r>
            <a:r>
              <a:rPr lang="e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" sz="4800" dirty="0">
                <a:solidFill>
                  <a:srgbClr val="28324A"/>
                </a:solidFill>
              </a:rPr>
              <a:t> IMPACT?</a:t>
            </a:r>
            <a:endParaRPr sz="4800" dirty="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bg1"/>
                </a:solidFill>
              </a:rPr>
              <a:t>USE</a:t>
            </a:r>
            <a:r>
              <a:rPr lang="en" sz="4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AZURE </a:t>
            </a:r>
            <a:r>
              <a:rPr lang="en" sz="4800" b="0" dirty="0">
                <a:solidFill>
                  <a:schemeClr val="bg1"/>
                </a:solidFill>
              </a:rPr>
              <a:t>CLOUD!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PROCESS</a:t>
            </a:r>
            <a:r>
              <a:rPr lang="en" sz="2800" dirty="0"/>
              <a:t> OF OPTIMIZATION</a:t>
            </a:r>
            <a:endParaRPr sz="2800"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Compressing Asset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Reduction &amp; Correction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Alignment 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Output of Compression is then passed for Whitespace cropping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Output of Whitespace reduction is then passed for Alignment correction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Compression is called which compresses the document using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Ghostscript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images are compressed using Pillow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Cropping happens for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ts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using 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pdfCropMargins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images are cropped using Gaussian blur, Otsu's threshold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opencv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Alignment is corrected using key-feature matching algorithm ORB 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reference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1D47-7383-AF4F-9D00-7F7BE8A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719724"/>
            <a:ext cx="6661150" cy="2750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Functions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Ghostscript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Poppler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539</Words>
  <Application>Microsoft Macintosh PowerPoint</Application>
  <PresentationFormat>On-screen Show (16:9)</PresentationFormat>
  <Paragraphs>116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Arial</vt:lpstr>
      <vt:lpstr>Source Sans Pro</vt:lpstr>
      <vt:lpstr>Oswald</vt:lpstr>
      <vt:lpstr>Quince template</vt:lpstr>
      <vt:lpstr>SBI - Image Document Optimization</vt:lpstr>
      <vt:lpstr>HELLO!</vt:lpstr>
      <vt:lpstr>Description Of Solution</vt:lpstr>
      <vt:lpstr>PROCESS OF OPTIMIZATION</vt:lpstr>
      <vt:lpstr>ROADMAP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A PICTURE IS WORTH A THOUSAND WORDS</vt:lpstr>
      <vt:lpstr>Output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</vt:lpstr>
      <vt:lpstr>Video Demo</vt:lpstr>
      <vt:lpstr>THANKS!</vt:lpstr>
      <vt:lpstr>WANT BIG IMPACT? USE AZURE CLOUD!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Image Document Optimization</dc:title>
  <cp:lastModifiedBy>Sourabh Janghel</cp:lastModifiedBy>
  <cp:revision>45</cp:revision>
  <dcterms:modified xsi:type="dcterms:W3CDTF">2022-06-18T10:47:50Z</dcterms:modified>
</cp:coreProperties>
</file>